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25D8-20F5-A687-9DA5-0716C288A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5BADC-79CE-34FB-E8C6-2B8FF28F4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C3F70-1007-9EB9-E238-508BBA5C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3C24F-DB48-1272-9A0E-F0C381B7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4FFEA-69CE-ACB7-6F1C-B5DCE14C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0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1560-ECE5-1C8F-7C9C-948E9F42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0E928-6AB8-FE47-58CC-9548ED679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029E5-0D8C-C7D3-A0E4-D076E0E4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22783-BA1E-ED77-1E42-7E446721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9B31-48BC-C8E0-0B88-A093F585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62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2AB0F-59F4-9F13-68F8-5257FDD9A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547C6-7424-1205-5203-273A0479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6D864-03F0-223E-01A8-EA508993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648E-3A99-9EE6-A355-AB9CB91A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C1068-2FAE-6124-2859-DF050270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7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256C-CA09-03DD-D0BB-93738CE5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1E04-E5E5-77A8-C943-046827E2F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FC4CC-0037-906D-30BF-50C0ACBA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80438-F575-AACE-C4A4-83BFEC2F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EE78-DFCA-AD94-911C-4CF290E1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2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8739-67B0-2E75-8A88-B100E4C1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3CC1-EFAA-B2E5-BC97-3CC8BD688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8FE1-01A0-5C09-BF16-B365CF5A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7A7FA-3C71-6075-EB11-D15E353D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7AD5-516A-2606-DC75-E5E7B051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9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5ED9-F96D-5EF7-FBEB-60DAECEB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D819-A331-7FCE-D5BF-998E1580F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A9C57-1644-61A6-A926-151AF8786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5B1D6-E3BF-E33C-9608-98C2132C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0AE27-B9B1-AEC0-EEEC-4E2E1857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9BD8D-8C88-439F-8186-DD5DE181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9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E1EA-0321-C654-0C92-A76D82B4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47A93-76FB-E18D-C7FB-67F9CCF13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BAA61-EFFF-03A8-1276-47C21BFF1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8304D-2F22-C54C-A1F1-E12E83D72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D7CAF-3E72-968B-3EA1-3DC260D66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C4F5B0-148B-97A9-AA1E-258278B4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5C85C-2CBB-BC47-D832-5183959B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1AC12-0985-3157-6332-AF980B74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28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4B02-EA5A-7999-47D7-6715B85A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31C49-A5D0-62BD-46D2-2EFF84BD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F5B8E-583A-C3DF-A9AB-78CDCD28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6F68B-5069-E034-0BBD-400DC3D1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2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AE38F-B293-6B7C-A296-087F1E28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FC8BB-D0CC-2915-2ECB-542C5A4A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47CE-EAFE-1AB0-647E-EBDD6210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CC06-5622-1EFB-B5D1-7BA3687E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6F5A-7AB3-EC98-809C-4F476195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FEDC1-C0D8-1E8C-1AD0-A0A102856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0F98F-FEBD-3A04-329C-85B2259C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19AC5-E5CD-3CF3-6A1C-88327182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1616E-D6F7-44A8-04C0-BD15B1DE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93B0-2876-C635-D8B8-C5A9D44C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F6697-9D5D-2993-BD26-3CAB5959C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F5320-6029-D654-F197-282608A24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79FA0-8C8F-528A-E3F1-BBF29810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7B2CB-42E7-9DB0-B882-3DBD4804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7443-6D0E-9676-37E2-14E1377E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1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DEA40-954B-B245-09A7-B574A3CF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2EE2A-495C-158A-5F3D-A745E3587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57BA-7BCD-EDDB-A393-811AA66B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AB7F-4AD0-48FF-97D3-309C1D38DC0E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42A61-7DC2-5276-5B00-B1D3FB6D1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79BA9-0853-9321-8830-5C697CEB3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1E5D-4A37-40A2-A691-1A9610CEDF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1464629270,&quot;Placement&quot;:&quot;Header&quot;,&quot;Top&quot;:0.0,&quot;Left&quot;:438.0333,&quot;SlideWidth&quot;:960,&quot;SlideHeight&quot;:540}">
            <a:extLst>
              <a:ext uri="{FF2B5EF4-FFF2-40B4-BE49-F238E27FC236}">
                <a16:creationId xmlns:a16="http://schemas.microsoft.com/office/drawing/2014/main" id="{7C689B7B-B676-BE7B-8E95-212EDB557457}"/>
              </a:ext>
            </a:extLst>
          </p:cNvPr>
          <p:cNvSpPr txBox="1"/>
          <p:nvPr userDrawn="1"/>
        </p:nvSpPr>
        <p:spPr>
          <a:xfrm>
            <a:off x="5563023" y="0"/>
            <a:ext cx="1065954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8000"/>
                </a:solidFill>
                <a:latin typeface="MS UI Gothic" panose="020B0600070205080204" pitchFamily="34" charset="-128"/>
              </a:rPr>
              <a:t>• PUBLIC </a:t>
            </a:r>
            <a:r>
              <a:rPr lang="ja-JP" altLang="en-US" sz="1000">
                <a:solidFill>
                  <a:srgbClr val="008000"/>
                </a:solidFill>
                <a:latin typeface="MS UI Gothic" panose="020B0600070205080204" pitchFamily="34" charset="-128"/>
              </a:rPr>
              <a:t>公開</a:t>
            </a:r>
            <a:endParaRPr lang="en-GB" sz="1000">
              <a:solidFill>
                <a:srgbClr val="008000"/>
              </a:solidFill>
              <a:latin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13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CB5E86-3ADF-A20E-9EDB-20A25FB5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817" y="5934806"/>
            <a:ext cx="916205" cy="7289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85A170-6F4E-A8D2-FFAA-16BB1D9AEF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8999"/>
            <a:ext cx="12192000" cy="214986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4D50F-944A-8718-1335-35E28D556335}"/>
              </a:ext>
            </a:extLst>
          </p:cNvPr>
          <p:cNvSpPr txBox="1"/>
          <p:nvPr/>
        </p:nvSpPr>
        <p:spPr>
          <a:xfrm>
            <a:off x="256853" y="230225"/>
            <a:ext cx="3503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latin typeface="+mj-lt"/>
                <a:cs typeface="Toyota Type Book" panose="020B0502020202020204" pitchFamily="34" charset="0"/>
              </a:rPr>
              <a:t>&lt;Name of the Organization&gt;</a:t>
            </a:r>
            <a:endParaRPr lang="en-GB" sz="2000" b="1" dirty="0">
              <a:latin typeface="+mj-lt"/>
              <a:cs typeface="Toyota Type Book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4EB54-48F9-72A6-53B3-30788755036B}"/>
              </a:ext>
            </a:extLst>
          </p:cNvPr>
          <p:cNvSpPr txBox="1"/>
          <p:nvPr/>
        </p:nvSpPr>
        <p:spPr>
          <a:xfrm>
            <a:off x="256854" y="955496"/>
            <a:ext cx="624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2F5597"/>
                </a:solidFill>
                <a:cs typeface="Toyota Type Book" panose="020B0502020202020204" pitchFamily="34" charset="0"/>
              </a:rPr>
              <a:t>&lt;Name of the product/service offered&gt;</a:t>
            </a:r>
            <a:endParaRPr lang="en-GB" sz="2400" dirty="0">
              <a:solidFill>
                <a:srgbClr val="2F5597"/>
              </a:solidFill>
              <a:cs typeface="Toyota Type Book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DF38D-9C0D-8833-0071-8DC62F51489E}"/>
              </a:ext>
            </a:extLst>
          </p:cNvPr>
          <p:cNvSpPr txBox="1"/>
          <p:nvPr/>
        </p:nvSpPr>
        <p:spPr>
          <a:xfrm>
            <a:off x="256853" y="1644946"/>
            <a:ext cx="281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2F5597"/>
                </a:solidFill>
                <a:latin typeface="+mj-lt"/>
                <a:cs typeface="Toyota Type Book" panose="020B0502020202020204" pitchFamily="34" charset="0"/>
              </a:rPr>
              <a:t>Technology description</a:t>
            </a:r>
            <a:endParaRPr lang="en-GB" sz="2000" b="1" dirty="0">
              <a:solidFill>
                <a:srgbClr val="2F5597"/>
              </a:solidFill>
              <a:latin typeface="+mj-lt"/>
              <a:cs typeface="Toyota Type Book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C7E26-ECBE-30D3-2591-C7BEA1301FDA}"/>
              </a:ext>
            </a:extLst>
          </p:cNvPr>
          <p:cNvSpPr txBox="1"/>
          <p:nvPr/>
        </p:nvSpPr>
        <p:spPr>
          <a:xfrm>
            <a:off x="256853" y="2179746"/>
            <a:ext cx="5702158" cy="1047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AAC4A-84B5-CEDA-276D-821118C72F84}"/>
              </a:ext>
            </a:extLst>
          </p:cNvPr>
          <p:cNvSpPr txBox="1"/>
          <p:nvPr/>
        </p:nvSpPr>
        <p:spPr>
          <a:xfrm>
            <a:off x="7815021" y="1460280"/>
            <a:ext cx="34007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&lt;Picture of the product/service&gt;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18C0AE-771D-2097-7556-2374E0284750}"/>
              </a:ext>
            </a:extLst>
          </p:cNvPr>
          <p:cNvSpPr/>
          <p:nvPr/>
        </p:nvSpPr>
        <p:spPr>
          <a:xfrm>
            <a:off x="6965879" y="230225"/>
            <a:ext cx="4952143" cy="29974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872E5-8AF3-4F33-9E6D-74B4E91654F2}"/>
              </a:ext>
            </a:extLst>
          </p:cNvPr>
          <p:cNvSpPr txBox="1"/>
          <p:nvPr/>
        </p:nvSpPr>
        <p:spPr>
          <a:xfrm>
            <a:off x="256853" y="3626006"/>
            <a:ext cx="244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bg1"/>
                </a:solidFill>
                <a:latin typeface="+mj-lt"/>
                <a:cs typeface="Toyota Type Book" panose="020B0502020202020204" pitchFamily="34" charset="0"/>
              </a:rPr>
              <a:t>What’s in it for you?</a:t>
            </a:r>
            <a:endParaRPr lang="en-GB" sz="2000" b="1" dirty="0">
              <a:solidFill>
                <a:schemeClr val="bg1"/>
              </a:solidFill>
              <a:latin typeface="+mj-lt"/>
              <a:cs typeface="Toyota Type Book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BA561-ED3C-BB45-56C2-D9CD7583A9B0}"/>
              </a:ext>
            </a:extLst>
          </p:cNvPr>
          <p:cNvSpPr/>
          <p:nvPr/>
        </p:nvSpPr>
        <p:spPr>
          <a:xfrm>
            <a:off x="256853" y="4026116"/>
            <a:ext cx="5599417" cy="13369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AD728-74A4-A2C3-6D92-F4B64EE70AB5}"/>
              </a:ext>
            </a:extLst>
          </p:cNvPr>
          <p:cNvSpPr txBox="1"/>
          <p:nvPr/>
        </p:nvSpPr>
        <p:spPr>
          <a:xfrm>
            <a:off x="6335732" y="3633464"/>
            <a:ext cx="244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bg1"/>
                </a:solidFill>
                <a:latin typeface="+mj-lt"/>
                <a:cs typeface="Toyota Type Book" panose="020B0502020202020204" pitchFamily="34" charset="0"/>
              </a:rPr>
              <a:t>Why work with us?</a:t>
            </a:r>
            <a:endParaRPr lang="en-GB" sz="2000" b="1" dirty="0">
              <a:solidFill>
                <a:schemeClr val="bg1"/>
              </a:solidFill>
              <a:latin typeface="+mj-lt"/>
              <a:cs typeface="Toyota Type Book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FC9671-F34D-9D80-3E65-316193C2E943}"/>
              </a:ext>
            </a:extLst>
          </p:cNvPr>
          <p:cNvSpPr/>
          <p:nvPr/>
        </p:nvSpPr>
        <p:spPr>
          <a:xfrm>
            <a:off x="6335732" y="4026116"/>
            <a:ext cx="5599417" cy="13369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06224-E95D-77B7-78C6-39B21362DCF7}"/>
              </a:ext>
            </a:extLst>
          </p:cNvPr>
          <p:cNvSpPr txBox="1"/>
          <p:nvPr/>
        </p:nvSpPr>
        <p:spPr>
          <a:xfrm>
            <a:off x="256853" y="5702449"/>
            <a:ext cx="281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2F5597"/>
                </a:solidFill>
                <a:latin typeface="+mj-lt"/>
                <a:cs typeface="Toyota Type Book" panose="020B0502020202020204" pitchFamily="34" charset="0"/>
              </a:rPr>
              <a:t>Contact References </a:t>
            </a:r>
            <a:endParaRPr lang="en-GB" sz="2000" b="1" dirty="0">
              <a:solidFill>
                <a:srgbClr val="2F5597"/>
              </a:solidFill>
              <a:latin typeface="+mj-lt"/>
              <a:cs typeface="Toyota Type Book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23756D-5BF7-8E67-A78A-7724E3806F18}"/>
              </a:ext>
            </a:extLst>
          </p:cNvPr>
          <p:cNvSpPr/>
          <p:nvPr/>
        </p:nvSpPr>
        <p:spPr>
          <a:xfrm>
            <a:off x="246580" y="6102559"/>
            <a:ext cx="5609690" cy="561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6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UI 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Tommaso Ancona (TME)</dc:creator>
  <cp:lastModifiedBy>Tommaso Ancona (TME)</cp:lastModifiedBy>
  <cp:revision>7</cp:revision>
  <dcterms:created xsi:type="dcterms:W3CDTF">2023-08-31T11:54:52Z</dcterms:created>
  <dcterms:modified xsi:type="dcterms:W3CDTF">2023-08-31T15:20:34Z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c0ae5d6-ae42-4c7f-aaa6-722791668d35_Enabled">
    <vt:lpwstr>true</vt:lpwstr>
  </property>
  <property fmtid="{D5CDD505-2E9C-101B-9397-08002B2CF9AE}" pid="3" name="MSIP_Label_6c0ae5d6-ae42-4c7f-aaa6-722791668d35_SetDate">
    <vt:lpwstr>2023-08-31T15:20:34Z</vt:lpwstr>
  </property>
  <property fmtid="{D5CDD505-2E9C-101B-9397-08002B2CF9AE}" pid="4" name="MSIP_Label_6c0ae5d6-ae42-4c7f-aaa6-722791668d35_Method">
    <vt:lpwstr>Privileged</vt:lpwstr>
  </property>
  <property fmtid="{D5CDD505-2E9C-101B-9397-08002B2CF9AE}" pid="5" name="MSIP_Label_6c0ae5d6-ae42-4c7f-aaa6-722791668d35_Name">
    <vt:lpwstr>6c0ae5d6-ae42-4c7f-aaa6-722791668d35</vt:lpwstr>
  </property>
  <property fmtid="{D5CDD505-2E9C-101B-9397-08002B2CF9AE}" pid="6" name="MSIP_Label_6c0ae5d6-ae42-4c7f-aaa6-722791668d35_SiteId">
    <vt:lpwstr>52b742d1-3dc2-47ac-bf03-609c83d9df9f</vt:lpwstr>
  </property>
  <property fmtid="{D5CDD505-2E9C-101B-9397-08002B2CF9AE}" pid="7" name="MSIP_Label_6c0ae5d6-ae42-4c7f-aaa6-722791668d35_ActionId">
    <vt:lpwstr>c1a6a5a3-a8e8-46c1-9240-009650b5e1b6</vt:lpwstr>
  </property>
  <property fmtid="{D5CDD505-2E9C-101B-9397-08002B2CF9AE}" pid="8" name="MSIP_Label_6c0ae5d6-ae42-4c7f-aaa6-722791668d35_ContentBits">
    <vt:lpwstr>1</vt:lpwstr>
  </property>
</Properties>
</file>